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26" r:id="rId1"/>
  </p:sldMasterIdLst>
  <p:sldIdLst>
    <p:sldId id="283" r:id="rId2"/>
    <p:sldId id="284" r:id="rId3"/>
    <p:sldId id="286" r:id="rId4"/>
    <p:sldId id="287" r:id="rId5"/>
    <p:sldId id="288" r:id="rId6"/>
    <p:sldId id="289" r:id="rId7"/>
    <p:sldId id="290" r:id="rId8"/>
    <p:sldId id="292" r:id="rId9"/>
    <p:sldId id="294" r:id="rId10"/>
    <p:sldId id="293" r:id="rId11"/>
    <p:sldId id="296" r:id="rId12"/>
    <p:sldId id="295" r:id="rId13"/>
    <p:sldId id="297" r:id="rId14"/>
    <p:sldId id="298" r:id="rId15"/>
    <p:sldId id="299" r:id="rId16"/>
    <p:sldId id="28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004" autoAdjust="0"/>
    <p:restoredTop sz="94660"/>
  </p:normalViewPr>
  <p:slideViewPr>
    <p:cSldViewPr snapToGrid="0">
      <p:cViewPr varScale="1">
        <p:scale>
          <a:sx n="69" d="100"/>
          <a:sy n="69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3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747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813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2939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1809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 עם ציטו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58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נכון או לא נכו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2551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5009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137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916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1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419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9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062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152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981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039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D4E46AA-1EC0-4433-9956-E798E94A6FB7}" type="datetimeFigureOut">
              <a:rPr lang="en-US" smtClean="0"/>
              <a:pPr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5445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1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2857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כותרת 5">
            <a:extLst>
              <a:ext uri="{FF2B5EF4-FFF2-40B4-BE49-F238E27FC236}">
                <a16:creationId xmlns:a16="http://schemas.microsoft.com/office/drawing/2014/main" id="{56384299-3559-2A39-154B-86BB43DC19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FFFFFF"/>
                </a:solidFill>
              </a:rPr>
              <a:t>Autonomous Car</a:t>
            </a:r>
            <a:br>
              <a:rPr lang="en-US" sz="4800" dirty="0">
                <a:solidFill>
                  <a:srgbClr val="FFFFFF"/>
                </a:solidFill>
              </a:rPr>
            </a:b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Lane AND OBJECT INTERSACTION DETECTION</a:t>
            </a:r>
            <a:endParaRPr lang="he-IL" dirty="0"/>
          </a:p>
        </p:txBody>
      </p:sp>
      <p:sp>
        <p:nvSpPr>
          <p:cNvPr id="7" name="כותרת משנה 6">
            <a:extLst>
              <a:ext uri="{FF2B5EF4-FFF2-40B4-BE49-F238E27FC236}">
                <a16:creationId xmlns:a16="http://schemas.microsoft.com/office/drawing/2014/main" id="{25391D86-82B8-6558-C24B-260415991C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Student: Orian Dabod 308337062</a:t>
            </a:r>
            <a:endParaRPr lang="he-IL" dirty="0"/>
          </a:p>
          <a:p>
            <a:endParaRPr lang="he-IL" dirty="0"/>
          </a:p>
          <a:p>
            <a:endParaRPr lang="he-IL" dirty="0"/>
          </a:p>
          <a:p>
            <a:endParaRPr lang="he-IL" dirty="0"/>
          </a:p>
          <a:p>
            <a:r>
              <a:rPr lang="en-US" dirty="0"/>
              <a:t>https://github.com/orianhit/autonomousCar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969321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implementation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E7E363-F1F9-4F2A-7E72-FDF7DEBA3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Find lines</a:t>
            </a:r>
          </a:p>
          <a:p>
            <a:pPr lvl="1" algn="l" rtl="0"/>
            <a:r>
              <a:rPr lang="en-US" dirty="0"/>
              <a:t>Use </a:t>
            </a:r>
            <a:r>
              <a:rPr lang="en-US" dirty="0" err="1"/>
              <a:t>hough</a:t>
            </a:r>
            <a:r>
              <a:rPr lang="en-US" dirty="0"/>
              <a:t> lines (with </a:t>
            </a:r>
            <a:r>
              <a:rPr lang="en-US" dirty="0" err="1"/>
              <a:t>hyperparams</a:t>
            </a:r>
            <a:r>
              <a:rPr lang="en-US" dirty="0"/>
              <a:t>)</a:t>
            </a:r>
          </a:p>
          <a:p>
            <a:pPr lvl="1" algn="l" rtl="0"/>
            <a:r>
              <a:rPr lang="en-US" dirty="0"/>
              <a:t>Use only semi horizontal lines (filter others)</a:t>
            </a:r>
          </a:p>
          <a:p>
            <a:pPr lvl="1" algn="l" rtl="0"/>
            <a:r>
              <a:rPr lang="en-US" dirty="0"/>
              <a:t>Avg slop for creating 2 lines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96124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Lane detection 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and implementation</a:t>
            </a:r>
            <a:endParaRPr lang="he-IL" dirty="0"/>
          </a:p>
        </p:txBody>
      </p:sp>
      <p:pic>
        <p:nvPicPr>
          <p:cNvPr id="6" name="הקלטת מסך 5">
            <a:hlinkClick r:id="" action="ppaction://media"/>
            <a:extLst>
              <a:ext uri="{FF2B5EF4-FFF2-40B4-BE49-F238E27FC236}">
                <a16:creationId xmlns:a16="http://schemas.microsoft.com/office/drawing/2014/main" id="{A5E9988B-2F63-54DC-199F-B6E62A3808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37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logic and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  <a:endParaRPr lang="he-IL" b="1" dirty="0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8E2D6234-022A-E880-4393-D3D851BDD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37" y="1760444"/>
            <a:ext cx="5781675" cy="4762500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8893ADDB-B139-B529-6347-A42A6AD9D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148" y="2321750"/>
            <a:ext cx="5971106" cy="396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772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detection &amp; intersection logic and implementation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E7E363-F1F9-4F2A-7E72-FDF7DEBA3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Moving objects can be detected using diff between 2 following images</a:t>
            </a:r>
          </a:p>
          <a:p>
            <a:pPr algn="l" rtl="0"/>
            <a:r>
              <a:rPr lang="en-US" dirty="0"/>
              <a:t>We will use localization (instead of segmentation) due to its better performance</a:t>
            </a:r>
          </a:p>
          <a:p>
            <a:pPr algn="l" rtl="0"/>
            <a:r>
              <a:rPr lang="en-US" dirty="0"/>
              <a:t>When moving objects enters our line, aka there is intersection between line and the object this means we may enter an accident</a:t>
            </a:r>
          </a:p>
          <a:p>
            <a:pPr algn="l" rtl="0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324419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detection &amp; intersection logic and implementation</a:t>
            </a:r>
          </a:p>
        </p:txBody>
      </p:sp>
      <p:pic>
        <p:nvPicPr>
          <p:cNvPr id="7" name="הקלטת מסך 6">
            <a:hlinkClick r:id="" action="ppaction://media"/>
            <a:extLst>
              <a:ext uri="{FF2B5EF4-FFF2-40B4-BE49-F238E27FC236}">
                <a16:creationId xmlns:a16="http://schemas.microsoft.com/office/drawing/2014/main" id="{79465A17-7292-B5E7-1846-2F75DCBBBC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3975" y="762000"/>
            <a:ext cx="954405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9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detection &amp; intersection logic and implementation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E7E363-F1F9-4F2A-7E72-FDF7DEBA3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Moving objects can be detected using diff between 2 following images</a:t>
            </a:r>
          </a:p>
          <a:p>
            <a:pPr algn="l" rtl="0"/>
            <a:r>
              <a:rPr lang="en-US" dirty="0"/>
              <a:t>We will use localization (instead of segmentation) due to its better performance</a:t>
            </a:r>
          </a:p>
          <a:p>
            <a:pPr algn="l" rtl="0"/>
            <a:r>
              <a:rPr lang="en-US" dirty="0"/>
              <a:t>When moving objects enters our line, aka there is intersection between line and the object this means we may enter an accident</a:t>
            </a:r>
          </a:p>
          <a:p>
            <a:pPr algn="l" rtl="0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2620456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3763DB-65BE-ADCC-29EE-DA59E2A1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Conclusion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(Why you NEED this in your car)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3DE6E8-5D88-F139-11E7-F2747DFF0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Using OpenCV is Cheap, both in terms of hardware and software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may need some adjustments depends on your camera location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detection may save lives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OpenCV and AI in general are essential for autonomous vehicles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Using this cheap solution you may prevent the next accident</a:t>
            </a:r>
          </a:p>
          <a:p>
            <a:pPr algn="l" rtl="0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9647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3763DB-65BE-ADCC-29EE-DA59E2A1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3DE6E8-5D88-F139-11E7-F2747DFF0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Basic of OpenCV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OpenCV relates to autonomous vehicle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logic and implementation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detection &amp; intersection logic and implementation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Why you NEED this in your car</a:t>
            </a:r>
          </a:p>
        </p:txBody>
      </p:sp>
    </p:spTree>
    <p:extLst>
      <p:ext uri="{BB962C8B-B14F-4D97-AF65-F5344CB8AC3E}">
        <p14:creationId xmlns:p14="http://schemas.microsoft.com/office/powerpoint/2010/main" val="3438152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3763DB-65BE-ADCC-29EE-DA59E2A1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Basic of OpenCV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3DE6E8-5D88-F139-11E7-F2747DFF0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OpenCV (Open Source Computer Vision Library) is a library of programming functions mainly for real-time computer vision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OpenCV project was initially an Intel Research initiative to advance CPU-intensive applications, part of a series of projects including real-time ray tracing and 3D display walls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Goals: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 but also optimized code for basic vision infrastructure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Disseminate vision knowledge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portable, performance-optimized code available for free</a:t>
            </a:r>
          </a:p>
        </p:txBody>
      </p:sp>
    </p:spTree>
    <p:extLst>
      <p:ext uri="{BB962C8B-B14F-4D97-AF65-F5344CB8AC3E}">
        <p14:creationId xmlns:p14="http://schemas.microsoft.com/office/powerpoint/2010/main" val="1574058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3763DB-65BE-ADCC-29EE-DA59E2A1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OpenCV relates to autonomous vehicle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3DE6E8-5D88-F139-11E7-F2747DFF0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Detection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One of the most crucial tasks in self-driving cars is detecting and tracking objects on the road, such as pedestrians, other cars, and traffic signs. OpenCV provides powerful tools for object detection.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OpenCV is frequently used for lane detection in self-driving cars. By analyzing video streams from cameras mounted on the car, OpenCV algorithms can detect lane markings and determine the vehicle's position within the lane.</a:t>
            </a:r>
          </a:p>
        </p:txBody>
      </p:sp>
    </p:spTree>
    <p:extLst>
      <p:ext uri="{BB962C8B-B14F-4D97-AF65-F5344CB8AC3E}">
        <p14:creationId xmlns:p14="http://schemas.microsoft.com/office/powerpoint/2010/main" val="4056840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3763DB-65BE-ADCC-29EE-DA59E2A1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OpenCV relates to autonomous vehicle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3DE6E8-5D88-F139-11E7-F2747DFF0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Image Processing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Image processing is an essential part of self-driving car systems, and OpenCV provides a wealth of image processing tools, including filtering, thresholding, and edge detection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3D Reconstruction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OpenCV can be used to create 3D maps of the environment around a self-driving car. By using stereo camera systems or LIDAR sensors, OpenCV algorithms can create a 3D point cloud of the surrounding area</a:t>
            </a:r>
          </a:p>
        </p:txBody>
      </p:sp>
    </p:spTree>
    <p:extLst>
      <p:ext uri="{BB962C8B-B14F-4D97-AF65-F5344CB8AC3E}">
        <p14:creationId xmlns:p14="http://schemas.microsoft.com/office/powerpoint/2010/main" val="1014534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logic and implementation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E7E363-F1F9-4F2A-7E72-FDF7DEBA3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We want to extract the current lane the car is currently on</a:t>
            </a:r>
          </a:p>
          <a:p>
            <a:pPr algn="l" rtl="0"/>
            <a:r>
              <a:rPr lang="en-US" dirty="0"/>
              <a:t>Should switch if the car is moving to another lane</a:t>
            </a:r>
          </a:p>
          <a:p>
            <a:pPr algn="l" rtl="0"/>
            <a:r>
              <a:rPr lang="en-US" dirty="0"/>
              <a:t>One option is to represent it by 2 lines</a:t>
            </a:r>
          </a:p>
          <a:p>
            <a:pPr algn="l" rtl="0"/>
            <a:r>
              <a:rPr lang="en-US" dirty="0"/>
              <a:t>Data was needed so I contacted some datasets owners and searched the web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016919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D2154F8-0671-19EA-3D0A-9F1CBF8BC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696" y="559139"/>
            <a:ext cx="4384805" cy="3474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3AC9321-7E6F-3776-540E-D86BFFB8A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680782"/>
            <a:ext cx="5734050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FD9BDCC-675E-3615-DFBD-186AFE0B6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696" y="4245155"/>
            <a:ext cx="5734050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939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implementation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E7E363-F1F9-4F2A-7E72-FDF7DEBA3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Manipulate the image</a:t>
            </a:r>
          </a:p>
          <a:p>
            <a:pPr lvl="1" algn="l" rtl="0"/>
            <a:r>
              <a:rPr lang="en-US" dirty="0"/>
              <a:t>Color remove</a:t>
            </a:r>
          </a:p>
          <a:p>
            <a:pPr lvl="1" algn="l" rtl="0"/>
            <a:r>
              <a:rPr lang="en-US" dirty="0"/>
              <a:t>Add blur</a:t>
            </a:r>
          </a:p>
          <a:p>
            <a:pPr lvl="1" algn="l" rtl="0"/>
            <a:r>
              <a:rPr lang="en-US" dirty="0"/>
              <a:t>Use canny (edge detection)</a:t>
            </a:r>
          </a:p>
          <a:p>
            <a:pPr lvl="1" algn="l" rtl="0"/>
            <a:r>
              <a:rPr lang="en-US" dirty="0"/>
              <a:t>Crop only region interesting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21268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implementation</a:t>
            </a:r>
            <a:endParaRPr lang="he-IL" dirty="0"/>
          </a:p>
        </p:txBody>
      </p:sp>
      <p:pic>
        <p:nvPicPr>
          <p:cNvPr id="3" name="הקלטת מסך 2">
            <a:hlinkClick r:id="" action="ppaction://media"/>
            <a:extLst>
              <a:ext uri="{FF2B5EF4-FFF2-40B4-BE49-F238E27FC236}">
                <a16:creationId xmlns:a16="http://schemas.microsoft.com/office/drawing/2014/main" id="{AD3A506C-29F1-588A-0A94-994178721A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0488"/>
            <a:ext cx="12192000" cy="667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98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רשת">
  <a:themeElements>
    <a:clrScheme name="רשת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רשת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רשת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137</TotalTime>
  <Words>572</Words>
  <Application>Microsoft Office PowerPoint</Application>
  <PresentationFormat>מסך רחב</PresentationFormat>
  <Paragraphs>63</Paragraphs>
  <Slides>16</Slides>
  <Notes>0</Notes>
  <HiddenSlides>0</HiddenSlides>
  <MMClips>3</MMClips>
  <ScaleCrop>false</ScaleCrop>
  <HeadingPairs>
    <vt:vector size="6" baseType="variant">
      <vt:variant>
        <vt:lpstr>גופנים בשימוש</vt:lpstr>
      </vt:variant>
      <vt:variant>
        <vt:i4>2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16</vt:i4>
      </vt:variant>
    </vt:vector>
  </HeadingPairs>
  <TitlesOfParts>
    <vt:vector size="19" baseType="lpstr">
      <vt:lpstr>Arial</vt:lpstr>
      <vt:lpstr>Century Gothic</vt:lpstr>
      <vt:lpstr>רשת</vt:lpstr>
      <vt:lpstr>Autonomous Car  Lane AND OBJECT INTERSACTION DETECTION</vt:lpstr>
      <vt:lpstr>agenda</vt:lpstr>
      <vt:lpstr>Basic of OpenCV</vt:lpstr>
      <vt:lpstr>How OpenCV relates to autonomous vehicle</vt:lpstr>
      <vt:lpstr>How OpenCV relates to autonomous vehicle</vt:lpstr>
      <vt:lpstr>Lane detection logic and implementation</vt:lpstr>
      <vt:lpstr>מצגת של PowerPoint‏</vt:lpstr>
      <vt:lpstr>Lane detection logic and implementation</vt:lpstr>
      <vt:lpstr>Lane detection logic and implementation</vt:lpstr>
      <vt:lpstr>Lane detection logic and implementation</vt:lpstr>
      <vt:lpstr>Lane detection logic and implementation</vt:lpstr>
      <vt:lpstr>Lane detection logic and implementation</vt:lpstr>
      <vt:lpstr>Object detection &amp; intersection logic and implementation</vt:lpstr>
      <vt:lpstr>Object detection &amp; intersection logic and implementation</vt:lpstr>
      <vt:lpstr>Object detection &amp; intersection logic and implementation</vt:lpstr>
      <vt:lpstr>Conclusion (Why you NEED this in your car)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orian</dc:creator>
  <cp:lastModifiedBy>ORIAN DABUD</cp:lastModifiedBy>
  <cp:revision>736</cp:revision>
  <dcterms:created xsi:type="dcterms:W3CDTF">2022-01-03T00:59:55Z</dcterms:created>
  <dcterms:modified xsi:type="dcterms:W3CDTF">2023-03-22T18:17:59Z</dcterms:modified>
</cp:coreProperties>
</file>

<file path=docProps/thumbnail.jpeg>
</file>